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</p:sldIdLst>
  <p:sldSz cy="6858000" cx="12192000"/>
  <p:notesSz cx="6858000" cy="9144000"/>
  <p:defaultTextStyle>
    <a:defPPr lvl="0">
      <a:defRPr lang="es-MX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39D1A-4EC1-7D5A-F9E8-2F3896C4D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D190B7-9FAF-C751-6692-101B6B09F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02E389-CCF2-9C6C-C9EE-E2B6E4E6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B203-D30E-45E5-AE9E-D39C766A91D1}" type="datetimeFigureOut">
              <a:rPr lang="es-MX" smtClean="0"/>
              <a:t>21/11/2024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66D64-EEFF-679C-7226-47E023D9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03E0BA-DD8C-35FA-E4DC-E7BC5F5A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CD40-845E-454C-A967-7186B7BAD0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441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7E561-6C80-DF4D-7390-2EC3C249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C85D39-92F8-A8BF-7A83-1BA14AB3A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D9F7D3-70E7-38CA-2708-B0303A95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B203-D30E-45E5-AE9E-D39C766A91D1}" type="datetimeFigureOut">
              <a:rPr lang="es-MX" smtClean="0"/>
              <a:t>21/11/2024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19584-BBDC-57EA-97FB-9BAEC3C2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12A25-EBA4-8D65-EF2D-A8CCC550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CD40-845E-454C-A967-7186B7BAD0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750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9DEA8F-EC30-7763-BBC5-A42E00A5C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E0EC01-95AA-65FE-97E3-07A8DED33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626D0-D892-5FBC-156F-6E88D76B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B203-D30E-45E5-AE9E-D39C766A91D1}" type="datetimeFigureOut">
              <a:rPr lang="es-MX" smtClean="0"/>
              <a:t>21/11/2024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3AFF53-C9A3-F6AC-F386-2F4C927F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27A64-39F7-069B-8C60-D69203C42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CD40-845E-454C-A967-7186B7BAD0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41710-8626-F5EF-9555-F3ABD1CB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664B41-7731-497E-CACB-41DA2DCE8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07B105-DFE5-A339-2E16-3EBE2455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B203-D30E-45E5-AE9E-D39C766A91D1}" type="datetimeFigureOut">
              <a:rPr lang="es-MX" smtClean="0"/>
              <a:t>21/11/2024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AE2B9C-0DF9-ACE2-A837-84048B47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537B9-131C-69E4-1A3C-4FE9A056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CD40-845E-454C-A967-7186B7BAD0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96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D0A96-CF02-100A-C3E1-83723690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64CFDA-4A43-40ED-814E-5A9AE76B0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D344E8-2425-4839-BB7C-99CDFDC1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B203-D30E-45E5-AE9E-D39C766A91D1}" type="datetimeFigureOut">
              <a:rPr lang="es-MX" smtClean="0"/>
              <a:t>21/11/2024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06C9D7-F892-8332-2836-F306681B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842DBA-2CB2-B016-6D62-8E68390A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CD40-845E-454C-A967-7186B7BAD0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97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4B6E2-A053-3AA5-E4DC-873B0B1D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3AFF54-6B7F-C5D3-C975-AD7FB975A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18A5D6-19A5-1605-5951-AF583617C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68E9A0-7370-C76A-4452-05BE3469E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B203-D30E-45E5-AE9E-D39C766A91D1}" type="datetimeFigureOut">
              <a:rPr lang="es-MX" smtClean="0"/>
              <a:t>21/11/2024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D9D7CD-A2CB-2536-3521-A1387234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94E17D-7A3E-D938-966D-7BFE3583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CD40-845E-454C-A967-7186B7BAD0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427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FB400-1A9C-5140-5378-2C17EDA8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D10DB7-66B5-E048-2EF7-68CC4E554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9FBC04-66B2-A4FB-A742-6A34B5C83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5E9E44-4AFE-ACBA-5B78-276F3785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4BCB59-14FA-E7E2-B5B2-8B31A5DE2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7321CE-4E31-A2E7-3897-C1B7D6D0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B203-D30E-45E5-AE9E-D39C766A91D1}" type="datetimeFigureOut">
              <a:rPr lang="es-MX" smtClean="0"/>
              <a:t>21/11/2024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10A72D-830A-7EA2-7EE6-6D4B719F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801716-C84B-4172-ED03-B73A0E5C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CD40-845E-454C-A967-7186B7BAD0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224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85EFD-7F5C-0481-2721-2E9EDE1F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9A3847-35A1-018D-1A76-580DE199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B203-D30E-45E5-AE9E-D39C766A91D1}" type="datetimeFigureOut">
              <a:rPr lang="es-MX" smtClean="0"/>
              <a:t>21/11/2024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47B4B6-C74B-F2A1-9E00-4CEC6FF3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889EFC-AFA5-77D1-7B16-1FBDBEA2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CD40-845E-454C-A967-7186B7BAD0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871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25731D-2684-9381-6464-B8A6EDCE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B203-D30E-45E5-AE9E-D39C766A91D1}" type="datetimeFigureOut">
              <a:rPr lang="es-MX" smtClean="0"/>
              <a:t>21/11/2024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5FFFBC-EC84-0130-96B1-9C2BA0B9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B885AC-C8BC-731E-BD34-1798706D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CD40-845E-454C-A967-7186B7BAD0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9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03CB5-5429-9558-F078-CA49C99C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D0586D-0915-7513-28B7-414EE78A7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22E8EE-F268-C701-9CBC-17CE69A0E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18B24A-55A1-ABCE-A01C-AD6D3F8C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B203-D30E-45E5-AE9E-D39C766A91D1}" type="datetimeFigureOut">
              <a:rPr lang="es-MX" smtClean="0"/>
              <a:t>21/11/2024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1B3787-A34B-4103-74F3-2191B393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1CC265-565A-EAA7-5C7E-BADCA235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CD40-845E-454C-A967-7186B7BAD0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479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5849A-B2F2-8FDB-2CF2-18175CE3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0AF8CF-752C-1FE8-D46F-236A8C4FD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AC2CD1-04C8-8D27-9633-C55C0EC80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49FF94-4486-4F44-34FB-56E72CCC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B203-D30E-45E5-AE9E-D39C766A91D1}" type="datetimeFigureOut">
              <a:rPr lang="es-MX" smtClean="0"/>
              <a:t>21/11/2024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1F2E21-36DD-89E1-DC12-36299BDC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273204-B999-D1B2-7776-1D04AA14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CD40-845E-454C-A967-7186B7BAD0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37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A1B0B7-83B0-9976-213F-A14A7832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37D932-A8C7-7F8D-AAB0-E03B11C7C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428C98-7B66-E9BF-0C2D-9B447F0A2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EBB203-D30E-45E5-AE9E-D39C766A91D1}" type="datetimeFigureOut">
              <a:rPr lang="es-MX" smtClean="0"/>
              <a:t>21/11/2024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D3FE30-EF12-2B82-9E4A-7B8057EC6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DF9D19-6521-1210-5232-5C3FF0601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A4CD40-845E-454C-A967-7186B7BAD0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578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2BD35-232A-8BCA-6C73-00BBF7F84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00B101-89CF-6F91-7FA5-7A446BADE5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639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0065C-0C1B-F797-0A10-88D34A2B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9665D-6041-0CFB-1572-AE44EC83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401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678DF-9652-13E2-231B-1125E67D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D9441-D998-9F69-6B35-EAC0F8E69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0004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