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8317-96C7-469D-8BA7-A3E8BBAC6878}" type="datetimeFigureOut">
              <a:rPr lang="es-MX" smtClean="0"/>
              <a:t>12/09/2023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170B-E2E8-4FCF-9F9E-ED2E3278E3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28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8317-96C7-469D-8BA7-A3E8BBAC6878}" type="datetimeFigureOut">
              <a:rPr lang="es-MX" smtClean="0"/>
              <a:t>12/09/2023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170B-E2E8-4FCF-9F9E-ED2E3278E3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22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8317-96C7-469D-8BA7-A3E8BBAC6878}" type="datetimeFigureOut">
              <a:rPr lang="es-MX" smtClean="0"/>
              <a:t>12/09/2023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170B-E2E8-4FCF-9F9E-ED2E3278E3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63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8317-96C7-469D-8BA7-A3E8BBAC6878}" type="datetimeFigureOut">
              <a:rPr lang="es-MX" smtClean="0"/>
              <a:t>12/09/2023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170B-E2E8-4FCF-9F9E-ED2E3278E3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22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8317-96C7-469D-8BA7-A3E8BBAC6878}" type="datetimeFigureOut">
              <a:rPr lang="es-MX" smtClean="0"/>
              <a:t>12/09/2023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170B-E2E8-4FCF-9F9E-ED2E3278E3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916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8317-96C7-469D-8BA7-A3E8BBAC6878}" type="datetimeFigureOut">
              <a:rPr lang="es-MX" smtClean="0"/>
              <a:t>12/09/2023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170B-E2E8-4FCF-9F9E-ED2E3278E3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06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8317-96C7-469D-8BA7-A3E8BBAC6878}" type="datetimeFigureOut">
              <a:rPr lang="es-MX" smtClean="0"/>
              <a:t>12/09/2023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170B-E2E8-4FCF-9F9E-ED2E3278E3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879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8317-96C7-469D-8BA7-A3E8BBAC6878}" type="datetimeFigureOut">
              <a:rPr lang="es-MX" smtClean="0"/>
              <a:t>12/09/2023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170B-E2E8-4FCF-9F9E-ED2E3278E3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206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8317-96C7-469D-8BA7-A3E8BBAC6878}" type="datetimeFigureOut">
              <a:rPr lang="es-MX" smtClean="0"/>
              <a:t>12/09/2023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170B-E2E8-4FCF-9F9E-ED2E3278E3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530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8317-96C7-469D-8BA7-A3E8BBAC6878}" type="datetimeFigureOut">
              <a:rPr lang="es-MX" smtClean="0"/>
              <a:t>12/09/2023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170B-E2E8-4FCF-9F9E-ED2E3278E3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49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8317-96C7-469D-8BA7-A3E8BBAC6878}" type="datetimeFigureOut">
              <a:rPr lang="es-MX" smtClean="0"/>
              <a:t>12/09/2023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170B-E2E8-4FCF-9F9E-ED2E3278E3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348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8317-96C7-469D-8BA7-A3E8BBAC6878}" type="datetimeFigureOut">
              <a:rPr lang="es-MX" smtClean="0"/>
              <a:t>12/09/2023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B170B-E2E8-4FCF-9F9E-ED2E3278E3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786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9948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MAURICIO RAFAEL VILLARREAL GUERRA</cp:lastModifiedBy>
  <cp:revision>2</cp:revision>
  <dcterms:created xsi:type="dcterms:W3CDTF">2023-09-11T15:10:56Z</dcterms:created>
  <dcterms:modified xsi:type="dcterms:W3CDTF">2023-09-12T16:30:50Z</dcterms:modified>
</cp:coreProperties>
</file>